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2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4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6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1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0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2F00-AA58-406A-A622-BF55E3E54A48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E57D-E9D0-43E0-A63E-C5B94AAA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ток асфальтовый МУЛЬТЯШ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209777"/>
            <a:ext cx="1927408" cy="161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0040" y="2159832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КАТОК</a:t>
            </a:r>
            <a:endParaRPr lang="ru-RU" sz="2400" dirty="0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0"/>
            <a:ext cx="2097795" cy="22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6317" y="214252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ВЕНИК</a:t>
            </a:r>
            <a:endParaRPr lang="ru-RU" sz="2400" dirty="0"/>
          </a:p>
        </p:txBody>
      </p:sp>
      <p:pic>
        <p:nvPicPr>
          <p:cNvPr id="1030" name="Picture 6" descr="Картинки по запросу ПЕТУХ  МУЛЬТЯШ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17" y="255745"/>
            <a:ext cx="1629681" cy="17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1148" y="2142521"/>
            <a:ext cx="188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ПЕТУХ</a:t>
            </a:r>
            <a:endParaRPr lang="ru-RU" sz="2400" dirty="0"/>
          </a:p>
        </p:txBody>
      </p:sp>
      <p:pic>
        <p:nvPicPr>
          <p:cNvPr id="1032" name="Picture 8" descr="Картинки по запросу ЛОПУХ  МУЛЬТЯШ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209896"/>
            <a:ext cx="1361988" cy="17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88943" y="2159832"/>
            <a:ext cx="15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ЛОПУХ</a:t>
            </a:r>
            <a:endParaRPr lang="ru-RU" sz="2400" dirty="0"/>
          </a:p>
        </p:txBody>
      </p:sp>
      <p:pic>
        <p:nvPicPr>
          <p:cNvPr id="1034" name="Picture 10" descr="Картинки по запросу ДИВАН МУЛЬТЯШН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318" y="376856"/>
            <a:ext cx="2384425" cy="14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41028" y="2142521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ДИВАН</a:t>
            </a:r>
            <a:endParaRPr lang="ru-RU" sz="2400" dirty="0"/>
          </a:p>
        </p:txBody>
      </p:sp>
      <p:pic>
        <p:nvPicPr>
          <p:cNvPr id="1036" name="Picture 12" descr="Картинки по запросу КАБАН МУЛЬТЯШН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8" y="3382662"/>
            <a:ext cx="2277923" cy="18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0040" y="5567143"/>
            <a:ext cx="229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КАБАН</a:t>
            </a:r>
            <a:endParaRPr lang="ru-RU" sz="2400" dirty="0"/>
          </a:p>
        </p:txBody>
      </p:sp>
      <p:pic>
        <p:nvPicPr>
          <p:cNvPr id="1038" name="Picture 14" descr="Картинки по запросу ЛИМОН МУЛЬТЯШ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98" y="3428895"/>
            <a:ext cx="2152196" cy="16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67376" y="5567142"/>
            <a:ext cx="179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ЛИМОН</a:t>
            </a:r>
            <a:endParaRPr lang="ru-RU" sz="2400" dirty="0"/>
          </a:p>
        </p:txBody>
      </p:sp>
      <p:pic>
        <p:nvPicPr>
          <p:cNvPr id="1040" name="Picture 16" descr="Картинки по запросу ПИТОН МУЛЬТЯШНЫ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30" y="3622326"/>
            <a:ext cx="1868853" cy="14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82966" y="556714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ПИТОН</a:t>
            </a:r>
            <a:endParaRPr lang="ru-RU" sz="2400" dirty="0"/>
          </a:p>
        </p:txBody>
      </p:sp>
      <p:pic>
        <p:nvPicPr>
          <p:cNvPr id="1042" name="Picture 18" descr="Картинки по запросу ЗАГОН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4" y="3798498"/>
            <a:ext cx="1528082" cy="15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14600" y="5567141"/>
            <a:ext cx="196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ЗАГОН</a:t>
            </a:r>
            <a:endParaRPr lang="ru-RU" sz="2400" dirty="0"/>
          </a:p>
        </p:txBody>
      </p:sp>
      <p:pic>
        <p:nvPicPr>
          <p:cNvPr id="1044" name="Picture 20" descr="Картинки по запросу ЗУБОК МУЛЬТЯШНЫЙ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2" y="3516660"/>
            <a:ext cx="1634107" cy="14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369208" y="5567140"/>
            <a:ext cx="161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ЗУБОК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202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ОТИК МУЛЬТЯШ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54428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257" y="2685142"/>
            <a:ext cx="168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КОТИК</a:t>
            </a:r>
            <a:endParaRPr lang="ru-RU" sz="2400" dirty="0"/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61" y="804108"/>
            <a:ext cx="2025040" cy="135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9" y="2685141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ЛИВЕНЬ</a:t>
            </a:r>
            <a:endParaRPr lang="ru-RU" sz="2400" dirty="0"/>
          </a:p>
        </p:txBody>
      </p:sp>
      <p:pic>
        <p:nvPicPr>
          <p:cNvPr id="2056" name="Picture 8" descr="Картинки по запросу ЛОСЯ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9" y="418643"/>
            <a:ext cx="1537005" cy="19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5085" y="2696861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ЛОСЯШ</a:t>
            </a:r>
            <a:endParaRPr lang="ru-RU" sz="2400" dirty="0"/>
          </a:p>
        </p:txBody>
      </p:sp>
      <p:pic>
        <p:nvPicPr>
          <p:cNvPr id="2058" name="Picture 10" descr="Картинки по запросу рукав свит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19" y="414578"/>
            <a:ext cx="1220710" cy="19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98972" y="2696861"/>
            <a:ext cx="193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РУКАВ</a:t>
            </a:r>
            <a:endParaRPr lang="ru-RU" sz="2400" dirty="0"/>
          </a:p>
        </p:txBody>
      </p:sp>
      <p:pic>
        <p:nvPicPr>
          <p:cNvPr id="2062" name="Picture 14" descr="Картинки по запросу БАН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356" y="544285"/>
            <a:ext cx="1856075" cy="1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24642" y="2711376"/>
            <a:ext cx="204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БАНАН</a:t>
            </a:r>
            <a:endParaRPr lang="ru-RU" sz="2400" dirty="0"/>
          </a:p>
        </p:txBody>
      </p:sp>
      <p:sp>
        <p:nvSpPr>
          <p:cNvPr id="9" name="AutoShape 16" descr="Картинки по запросу Щ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Картинки по запросу ЩЕН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8226"/>
            <a:ext cx="2094778" cy="16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0571" y="5837534"/>
            <a:ext cx="15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ЩЕНОК</a:t>
            </a:r>
            <a:endParaRPr lang="ru-RU" sz="2400" dirty="0"/>
          </a:p>
        </p:txBody>
      </p:sp>
      <p:pic>
        <p:nvPicPr>
          <p:cNvPr id="2068" name="Picture 20" descr="Картинки по запросу БАРАН МУЛЬТЯШНЫ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95" y="3788226"/>
            <a:ext cx="2277571" cy="16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31885" y="5837534"/>
            <a:ext cx="22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БАРАН</a:t>
            </a:r>
            <a:endParaRPr lang="ru-RU" sz="2400" dirty="0"/>
          </a:p>
        </p:txBody>
      </p:sp>
      <p:pic>
        <p:nvPicPr>
          <p:cNvPr id="2070" name="Picture 22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69" y="3788225"/>
            <a:ext cx="2087927" cy="18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73575" y="5850141"/>
            <a:ext cx="187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КУБИК</a:t>
            </a:r>
            <a:endParaRPr lang="ru-RU" sz="2400" dirty="0"/>
          </a:p>
        </p:txBody>
      </p:sp>
      <p:pic>
        <p:nvPicPr>
          <p:cNvPr id="2072" name="Picture 24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82" y="4081872"/>
            <a:ext cx="1975765" cy="12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7842" y="5833718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ТУМАН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87505" y="5850141"/>
            <a:ext cx="156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БАТОН</a:t>
            </a:r>
            <a:endParaRPr lang="ru-RU" sz="2400" dirty="0"/>
          </a:p>
        </p:txBody>
      </p:sp>
      <p:pic>
        <p:nvPicPr>
          <p:cNvPr id="2076" name="Picture 28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685" y="4072971"/>
            <a:ext cx="1980746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9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217714"/>
            <a:ext cx="1886857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629" y="2481942"/>
            <a:ext cx="210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КУЛОН</a:t>
            </a:r>
            <a:endParaRPr lang="ru-RU" sz="2400" dirty="0"/>
          </a:p>
        </p:txBody>
      </p:sp>
      <p:pic>
        <p:nvPicPr>
          <p:cNvPr id="3078" name="Picture 6" descr="Картинки по запросу ЗАБОР МУЛЬТЯШ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90" y="504144"/>
            <a:ext cx="1679853" cy="16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2481942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ЗАБОР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26000" y="2493663"/>
            <a:ext cx="154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БУТОН</a:t>
            </a:r>
            <a:endParaRPr lang="ru-RU" sz="2400" dirty="0"/>
          </a:p>
        </p:txBody>
      </p:sp>
      <p:pic>
        <p:nvPicPr>
          <p:cNvPr id="3086" name="Picture 14" descr="Картинки по запросу БУТОН РОЗЫ МУЛЬТЯШ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63766"/>
            <a:ext cx="1018831" cy="18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ртинки по запросу СИФОН МУЛЬТЯШ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71" y="243948"/>
            <a:ext cx="2249715" cy="22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6686" y="2493663"/>
            <a:ext cx="214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СИФОН</a:t>
            </a:r>
            <a:endParaRPr lang="ru-RU" sz="2400" dirty="0"/>
          </a:p>
        </p:txBody>
      </p:sp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26" y="504144"/>
            <a:ext cx="2065110" cy="18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22114" y="2493663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БЕТОН</a:t>
            </a:r>
            <a:endParaRPr lang="ru-RU" sz="2400" dirty="0"/>
          </a:p>
        </p:txBody>
      </p:sp>
      <p:pic>
        <p:nvPicPr>
          <p:cNvPr id="3092" name="Picture 20" descr="Картинки по запросу РЫБАК МУЛЬТЯШ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3789218"/>
            <a:ext cx="1664268" cy="15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8629" y="5851339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РЫБАК</a:t>
            </a:r>
            <a:endParaRPr lang="ru-RU" sz="2400" dirty="0"/>
          </a:p>
        </p:txBody>
      </p:sp>
      <p:pic>
        <p:nvPicPr>
          <p:cNvPr id="3094" name="Picture 22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90" y="3591649"/>
            <a:ext cx="1875744" cy="18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200" y="5851338"/>
            <a:ext cx="225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КУСОК</a:t>
            </a:r>
            <a:endParaRPr lang="ru-RU" sz="2400" dirty="0"/>
          </a:p>
        </p:txBody>
      </p:sp>
      <p:pic>
        <p:nvPicPr>
          <p:cNvPr id="3096" name="Picture 24" descr="Картинки по запросу НОСОК МУЛЬТЯШНЫ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6" y="3700050"/>
            <a:ext cx="1959315" cy="19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56627" y="5836047"/>
            <a:ext cx="235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НОСОК</a:t>
            </a:r>
            <a:endParaRPr lang="ru-RU" sz="2400" dirty="0"/>
          </a:p>
        </p:txBody>
      </p:sp>
      <p:pic>
        <p:nvPicPr>
          <p:cNvPr id="3098" name="Picture 26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3" y="3971181"/>
            <a:ext cx="2154064" cy="16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71400" y="5836046"/>
            <a:ext cx="248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СОВОК</a:t>
            </a:r>
            <a:endParaRPr lang="ru-RU" sz="2400" dirty="0"/>
          </a:p>
        </p:txBody>
      </p:sp>
      <p:pic>
        <p:nvPicPr>
          <p:cNvPr id="3100" name="Picture 28" descr="Картинки по запросу КУЛАК МУЛЬТЯШНЫЙ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70" y="3797196"/>
            <a:ext cx="1862169" cy="18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022114" y="5836045"/>
            <a:ext cx="219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КУЛАК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3677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</Words>
  <Application>Microsoft Office PowerPoint</Application>
  <PresentationFormat>Широкоэкранный</PresentationFormat>
  <Paragraphs>30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s-part-a@outlook.com</dc:creator>
  <cp:lastModifiedBy>s-part-a@outlook.com</cp:lastModifiedBy>
  <cp:revision>9</cp:revision>
  <dcterms:created xsi:type="dcterms:W3CDTF">2019-10-18T05:41:29Z</dcterms:created>
  <dcterms:modified xsi:type="dcterms:W3CDTF">2019-10-18T06:58:44Z</dcterms:modified>
</cp:coreProperties>
</file>